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55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76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01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1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27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994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61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070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12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7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49D2B-9694-44C8-87B3-714524FCE595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FC01B-2795-454D-869D-3B1DEFF2F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3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01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280987"/>
            <a:ext cx="109442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6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77273"/>
            <a:ext cx="10947044" cy="63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3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638" y="976312"/>
            <a:ext cx="132492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038" y="-109538"/>
            <a:ext cx="12792075" cy="70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038" y="-71438"/>
            <a:ext cx="13554075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8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77" y="321969"/>
            <a:ext cx="11354461" cy="61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4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95262"/>
            <a:ext cx="109823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013" y="395287"/>
            <a:ext cx="131540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9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013" y="42862"/>
            <a:ext cx="139160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5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088" y="-90488"/>
            <a:ext cx="135921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8" y="-61913"/>
            <a:ext cx="12220575" cy="6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6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01" y="728662"/>
            <a:ext cx="10947043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5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7688" y="61912"/>
            <a:ext cx="132873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76" y="309090"/>
            <a:ext cx="11333409" cy="64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32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Grand écran</PresentationFormat>
  <Paragraphs>0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1</cp:revision>
  <dcterms:created xsi:type="dcterms:W3CDTF">2024-06-08T19:28:54Z</dcterms:created>
  <dcterms:modified xsi:type="dcterms:W3CDTF">2024-06-08T19:29:59Z</dcterms:modified>
</cp:coreProperties>
</file>